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88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7" r:id="rId9"/>
    <p:sldId id="270" r:id="rId10"/>
    <p:sldId id="269" r:id="rId11"/>
    <p:sldId id="26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" initials="A" lastIdx="1" clrIdx="0">
    <p:extLst>
      <p:ext uri="{19B8F6BF-5375-455C-9EA6-DF929625EA0E}">
        <p15:presenceInfo xmlns:p15="http://schemas.microsoft.com/office/powerpoint/2012/main" userId="1afbcbcbd9fdd7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81888" autoAdjust="0"/>
  </p:normalViewPr>
  <p:slideViewPr>
    <p:cSldViewPr snapToGrid="0">
      <p:cViewPr varScale="1">
        <p:scale>
          <a:sx n="61" d="100"/>
          <a:sy n="61" d="100"/>
        </p:scale>
        <p:origin x="104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B71E6-A7A0-4CBE-ABE2-47DAAC836928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2862-BCC0-44F7-952A-C069BB674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46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82862-BCC0-44F7-952A-C069BB6749E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97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82862-BCC0-44F7-952A-C069BB6749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19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82862-BCC0-44F7-952A-C069BB6749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78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82862-BCC0-44F7-952A-C069BB6749E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473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82862-BCC0-44F7-952A-C069BB6749E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66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82862-BCC0-44F7-952A-C069BB6749E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46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82862-BCC0-44F7-952A-C069BB6749E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74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82862-BCC0-44F7-952A-C069BB6749E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97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2535387-F59F-4362-A952-1F9B02111957}" type="datetime1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A7C18A0-E479-4801-9B28-31274DBED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80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414E-D250-4FD6-B4FF-88B805A1602F}" type="datetime1">
              <a:rPr lang="ru-RU" smtClean="0"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8A0-E479-4801-9B28-31274DBED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9574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414E-D250-4FD6-B4FF-88B805A1602F}" type="datetime1">
              <a:rPr lang="ru-RU" smtClean="0"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8A0-E479-4801-9B28-31274DBED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53756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414E-D250-4FD6-B4FF-88B805A1602F}" type="datetime1">
              <a:rPr lang="ru-RU" smtClean="0"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8A0-E479-4801-9B28-31274DBED6E1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67971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414E-D250-4FD6-B4FF-88B805A1602F}" type="datetime1">
              <a:rPr lang="ru-RU" smtClean="0"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8A0-E479-4801-9B28-31274DBED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8613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414E-D250-4FD6-B4FF-88B805A1602F}" type="datetime1">
              <a:rPr lang="ru-RU" smtClean="0"/>
              <a:t>15.10.2021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8A0-E479-4801-9B28-31274DBED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08625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414E-D250-4FD6-B4FF-88B805A1602F}" type="datetime1">
              <a:rPr lang="ru-RU" smtClean="0"/>
              <a:t>15.10.2021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8A0-E479-4801-9B28-31274DBED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14499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414E-D250-4FD6-B4FF-88B805A1602F}" type="datetime1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8A0-E479-4801-9B28-31274DBED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2646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414E-D250-4FD6-B4FF-88B805A1602F}" type="datetime1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8A0-E479-4801-9B28-31274DBED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25333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414E-D250-4FD6-B4FF-88B805A1602F}" type="datetime1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8A0-E479-4801-9B28-31274DBED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4452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62FB-770F-4C8A-A666-427545C58D1A}" type="datetime1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8A0-E479-4801-9B28-31274DBED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48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414E-D250-4FD6-B4FF-88B805A1602F}" type="datetime1">
              <a:rPr lang="ru-RU" smtClean="0"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8A0-E479-4801-9B28-31274DBED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3274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414E-D250-4FD6-B4FF-88B805A1602F}" type="datetime1">
              <a:rPr lang="ru-RU" smtClean="0"/>
              <a:t>15.10.2021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8A0-E479-4801-9B28-31274DBED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71308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EDD4-A6E5-4D50-8AE4-1EEE24F6F1D9}" type="datetime1">
              <a:rPr lang="ru-RU" smtClean="0"/>
              <a:t>15.10.2021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8A0-E479-4801-9B28-31274DBED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1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30866-1270-4E91-AD84-24A65A238B79}" type="datetime1">
              <a:rPr lang="ru-RU" smtClean="0"/>
              <a:t>15.10.2021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8A0-E479-4801-9B28-31274DBED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73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414E-D250-4FD6-B4FF-88B805A1602F}" type="datetime1">
              <a:rPr lang="ru-RU" smtClean="0"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8A0-E479-4801-9B28-31274DBED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71440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414E-D250-4FD6-B4FF-88B805A1602F}" type="datetime1">
              <a:rPr lang="ru-RU" smtClean="0"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8A0-E479-4801-9B28-31274DBED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6531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4414E-D250-4FD6-B4FF-88B805A1602F}" type="datetime1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C18A0-E479-4801-9B28-31274DBED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76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  <p:sldLayoutId id="2147484201" r:id="rId13"/>
    <p:sldLayoutId id="2147484202" r:id="rId14"/>
    <p:sldLayoutId id="2147484203" r:id="rId15"/>
    <p:sldLayoutId id="2147484204" r:id="rId16"/>
    <p:sldLayoutId id="214748420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7602" y="7745"/>
            <a:ext cx="7840154" cy="1270000"/>
          </a:xfrm>
        </p:spPr>
        <p:txBody>
          <a:bodyPr>
            <a:noAutofit/>
          </a:bodyPr>
          <a:lstStyle/>
          <a:p>
            <a:pPr algn="ctr"/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  <a:b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«Ивановский государственный университет»</a:t>
            </a:r>
            <a:b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информационных технологий и прикладной математики</a:t>
            </a:r>
            <a:b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НОЦ Промышленных и информационных технологий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692" y="2288261"/>
            <a:ext cx="11655972" cy="1077218"/>
          </a:xfrm>
          <a:noFill/>
          <a:ln w="0">
            <a:solidFill>
              <a:schemeClr val="tx2">
                <a:lumMod val="25000"/>
                <a:alpha val="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контроля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аутентификации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термометрии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6916" y="3888243"/>
            <a:ext cx="4361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студенты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ИМИТиЕН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Скрехин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Семен Сергеевич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Фокин Андрей Сергеевич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6916" y="4761607"/>
            <a:ext cx="45650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 проекта</a:t>
            </a: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Жафярова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Флера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Сабирулловна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канд. тех. наук, доц. кафедры информационных технологий и прикладной математики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уководитель НОЦ ПИТ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0999" y="6223545"/>
            <a:ext cx="693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4702" y="1722359"/>
            <a:ext cx="38659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75883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39041" y="6194147"/>
            <a:ext cx="973245" cy="553207"/>
          </a:xfrm>
        </p:spPr>
        <p:txBody>
          <a:bodyPr/>
          <a:lstStyle/>
          <a:p>
            <a:fld id="{6A7C18A0-E479-4801-9B28-31274DBED6E1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06288" y="28001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Результаты научных достижений в предлагаемой разработке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sz="2700" dirty="0"/>
              <a:t>публикации и апробации темы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84" y="1493790"/>
            <a:ext cx="3737305" cy="2585269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61" y="1856708"/>
            <a:ext cx="4558825" cy="296388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04" y="2268240"/>
            <a:ext cx="4499577" cy="28735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013" y="2530707"/>
            <a:ext cx="4244768" cy="3001183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38" y="2289745"/>
            <a:ext cx="3142101" cy="43201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4D5ED6-1AB6-4E29-AAE7-AD93C2226A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8119" y="3369584"/>
            <a:ext cx="4558825" cy="32232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4235" y="1493790"/>
            <a:ext cx="3474349" cy="40073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495" y="1790698"/>
            <a:ext cx="2977647" cy="423017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101" y="1786024"/>
            <a:ext cx="2987562" cy="42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5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989" y="1019777"/>
            <a:ext cx="2656284" cy="354171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66035" y="6364794"/>
            <a:ext cx="1024050" cy="365125"/>
          </a:xfrm>
        </p:spPr>
        <p:txBody>
          <a:bodyPr/>
          <a:lstStyle/>
          <a:p>
            <a:fld id="{6A7C18A0-E479-4801-9B28-31274DBED6E1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68" y="1019777"/>
            <a:ext cx="2475187" cy="35417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79" y="1019777"/>
            <a:ext cx="2532955" cy="3541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24989" y="4887466"/>
            <a:ext cx="2911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Фокин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Сергеевич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foki.Andrew@gmail.com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0468" y="4887466"/>
            <a:ext cx="2911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Скрехин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Семён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Сергеевич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skrehinss@gmail.com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211" y="4887466"/>
            <a:ext cx="3018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Жафярова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Сабирулловна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flera-sab@yandex.ru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0262" y="210457"/>
            <a:ext cx="3615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</a:p>
        </p:txBody>
      </p:sp>
    </p:spTree>
    <p:extLst>
      <p:ext uri="{BB962C8B-B14F-4D97-AF65-F5344CB8AC3E}">
        <p14:creationId xmlns:p14="http://schemas.microsoft.com/office/powerpoint/2010/main" val="370908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6970" y="2331027"/>
            <a:ext cx="3157298" cy="1752599"/>
          </a:xfrm>
        </p:spPr>
        <p:txBody>
          <a:bodyPr>
            <a:noAutofit/>
          </a:bodyPr>
          <a:lstStyle/>
          <a:p>
            <a:pPr algn="ctr"/>
            <a:r>
              <a:rPr lang="ru-RU" sz="5000" b="1" cap="none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en-US" sz="5000" b="1" cap="none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cap="none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cap="none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5000" b="1" cap="none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cap="none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cap="none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</a:p>
        </p:txBody>
      </p:sp>
      <p:pic>
        <p:nvPicPr>
          <p:cNvPr id="3" name="Рисунок 2" descr="&lt;strong&gt;Leopold&lt;/strong&gt; the Cat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2183" y="1069841"/>
            <a:ext cx="4779817" cy="578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1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" dur="225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2152" y="7091"/>
            <a:ext cx="3510225" cy="79973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1516" y="806823"/>
            <a:ext cx="4672083" cy="5458428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разработки  в период 	пандемии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Преимущественные отличия от 	конкурентов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эксплуатации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технологии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апробации темы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авторах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753015" y="6190624"/>
            <a:ext cx="868501" cy="427201"/>
          </a:xfrm>
        </p:spPr>
        <p:txBody>
          <a:bodyPr/>
          <a:lstStyle/>
          <a:p>
            <a:fld id="{6A7C18A0-E479-4801-9B28-31274DBED6E1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87" y="838996"/>
            <a:ext cx="5164378" cy="448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1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8660" y="271993"/>
            <a:ext cx="3854677" cy="62409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00" y="1173785"/>
            <a:ext cx="5243209" cy="2873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 непростое время, связанное с эпидемиологической обстановкой, как никогда остро встает вопрос сохранения здоровья, не только личностного, но и здоровья своих сотрудников.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577222" y="6221671"/>
            <a:ext cx="823578" cy="364336"/>
          </a:xfrm>
        </p:spPr>
        <p:txBody>
          <a:bodyPr>
            <a:noAutofit/>
          </a:bodyPr>
          <a:lstStyle/>
          <a:p>
            <a:fld id="{6A7C18A0-E479-4801-9B28-31274DBED6E1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Раскрыта стоимость желтого спецкостюма Путина от коронавируса: Явления:  Ценности: Lenta.ru">
            <a:extLst>
              <a:ext uri="{FF2B5EF4-FFF2-40B4-BE49-F238E27FC236}">
                <a16:creationId xmlns:a16="http://schemas.microsoft.com/office/drawing/2014/main" id="{5C2818C4-28E0-4A24-8947-D4DEE582A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70" y="1111826"/>
            <a:ext cx="4414197" cy="45986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41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9425" y="341970"/>
            <a:ext cx="3873148" cy="682659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1395" y="1566277"/>
            <a:ext cx="7549205" cy="394721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 уровень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распространения вирусных заболеваний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термометрии в контексте разработки промышленных устройств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Освоить ход проведения процесса термометрии в учебных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заведениях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Упростить ведения документации, связанной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пандемией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762348" y="6258910"/>
            <a:ext cx="811872" cy="456221"/>
          </a:xfrm>
        </p:spPr>
        <p:txBody>
          <a:bodyPr>
            <a:normAutofit/>
          </a:bodyPr>
          <a:lstStyle/>
          <a:p>
            <a:fld id="{6A7C18A0-E479-4801-9B28-31274DBED6E1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3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98383" y="6202719"/>
            <a:ext cx="1025272" cy="446829"/>
          </a:xfrm>
        </p:spPr>
        <p:txBody>
          <a:bodyPr>
            <a:noAutofit/>
          </a:bodyPr>
          <a:lstStyle/>
          <a:p>
            <a:fld id="{6A7C18A0-E479-4801-9B28-31274DBED6E1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3E327E5-24E5-4055-A631-6291CDE1F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245" y="208452"/>
            <a:ext cx="5831242" cy="64469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РАЗРАБОТКИ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D284E81E-7885-4F7D-A39F-537FB2AF3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11" y="1485716"/>
            <a:ext cx="9120189" cy="143975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разработки является использование датчика, основанного на бесконтактном методе измерения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инфракрасного датчика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MLX90614)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12" y="3246632"/>
            <a:ext cx="4139112" cy="2328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48D161-584F-45E4-9461-A7FC96434064}"/>
              </a:ext>
            </a:extLst>
          </p:cNvPr>
          <p:cNvSpPr txBox="1"/>
          <p:nvPr/>
        </p:nvSpPr>
        <p:spPr>
          <a:xfrm>
            <a:off x="989011" y="3040600"/>
            <a:ext cx="522200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9144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отличии от других разработок, использование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сенсора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 повышенную точность показаний.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Arduino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быстро модернизировать и изменить конструкцию.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4925" y="1028041"/>
            <a:ext cx="288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Аппаратной части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00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733620" y="6400800"/>
            <a:ext cx="935193" cy="333278"/>
          </a:xfrm>
        </p:spPr>
        <p:txBody>
          <a:bodyPr>
            <a:noAutofit/>
          </a:bodyPr>
          <a:lstStyle/>
          <a:p>
            <a:fld id="{6A7C18A0-E479-4801-9B28-31274DBED6E1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8AC9EA-D410-4CDC-9C6D-E56F505BA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61" y="541854"/>
            <a:ext cx="9905999" cy="3699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Программной части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Ruby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Rails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ускорить процесс разработки за счёт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использования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Record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 базами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быстро вносить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правки и доработки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Архитектурный паттерн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MVC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чёткую структуризацию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файлов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334" y="4083569"/>
            <a:ext cx="7413332" cy="20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9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0734" y="191596"/>
            <a:ext cx="6824390" cy="7627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Применение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4560" y="1147122"/>
            <a:ext cx="10018713" cy="4805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комплекс может быть использован на проходных рабочих помещений или учебных заведений.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Аппаратный комплекс позволяет использовать его как отдельно, так и в сочетании с турникетом.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 самым, выполняя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основные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343025" indent="-2603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термометрии и отправки данных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43025" indent="-2603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аутентификации,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проходящий по параметрам карты доступа и температуры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63168" y="6337739"/>
            <a:ext cx="879522" cy="390996"/>
          </a:xfrm>
        </p:spPr>
        <p:txBody>
          <a:bodyPr>
            <a:noAutofit/>
          </a:bodyPr>
          <a:lstStyle/>
          <a:p>
            <a:fld id="{6A7C18A0-E479-4801-9B28-31274DBED6E1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2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7765" y="224676"/>
            <a:ext cx="6497502" cy="65016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Технологии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738811" y="6389454"/>
            <a:ext cx="835410" cy="369038"/>
          </a:xfrm>
        </p:spPr>
        <p:txBody>
          <a:bodyPr>
            <a:noAutofit/>
          </a:bodyPr>
          <a:lstStyle/>
          <a:p>
            <a:fld id="{6A7C18A0-E479-4801-9B28-31274DBED6E1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A03F550-298C-481A-97FE-ED265F382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71" y="999595"/>
            <a:ext cx="2341415" cy="2632141"/>
          </a:xfrm>
        </p:spPr>
      </p:pic>
      <p:pic>
        <p:nvPicPr>
          <p:cNvPr id="2050" name="Picture 2" descr="Download Ruby on Rails Logo in SVG Vector or PNG File Format - Logo.wine">
            <a:extLst>
              <a:ext uri="{FF2B5EF4-FFF2-40B4-BE49-F238E27FC236}">
                <a16:creationId xmlns:a16="http://schemas.microsoft.com/office/drawing/2014/main" id="{9B5C7954-886D-4771-A1DC-636B01708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0" y="3400988"/>
            <a:ext cx="4735149" cy="315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Arduino - CommunityLogo">
            <a:extLst>
              <a:ext uri="{FF2B5EF4-FFF2-40B4-BE49-F238E27FC236}">
                <a16:creationId xmlns:a16="http://schemas.microsoft.com/office/drawing/2014/main" id="{C7FD704E-B417-42D1-A62C-549F7B06F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69478"/>
            <a:ext cx="4402235" cy="186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11" y="1230345"/>
            <a:ext cx="5368256" cy="217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8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164" y="145278"/>
            <a:ext cx="9905998" cy="1478570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1407" y="1372967"/>
            <a:ext cx="9234376" cy="5108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обоснование ожидаемого экономического эффекта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работающих в связи со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рабочего времени за счет оптимизации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термометрии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 бухгалтерии.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322775" y="6080235"/>
            <a:ext cx="1038775" cy="777765"/>
          </a:xfrm>
        </p:spPr>
        <p:txBody>
          <a:bodyPr/>
          <a:lstStyle/>
          <a:p>
            <a:fld id="{6A7C18A0-E479-4801-9B28-31274DBED6E1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35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1410</TotalTime>
  <Words>351</Words>
  <Application>Microsoft Office PowerPoint</Application>
  <PresentationFormat>Широкоэкранный</PresentationFormat>
  <Paragraphs>80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Tw Cen MT</vt:lpstr>
      <vt:lpstr>Контур</vt:lpstr>
      <vt:lpstr>Министерство науки и высшего образования Российской Федерации ФГБОУ ВО «Ивановский государственный университет» Кафедра информационных технологий и прикладной математики НОЦ Промышленных и информационных технологий</vt:lpstr>
      <vt:lpstr>Содержание</vt:lpstr>
      <vt:lpstr>Актуальность</vt:lpstr>
      <vt:lpstr>ЦЕЛИ проекта</vt:lpstr>
      <vt:lpstr>ОСОБЕННОСТИ РАЗРАБОТКИ</vt:lpstr>
      <vt:lpstr>Презентация PowerPoint</vt:lpstr>
      <vt:lpstr>Практическое Применение</vt:lpstr>
      <vt:lpstr>Используемые Технологии</vt:lpstr>
      <vt:lpstr>Заключение</vt:lpstr>
      <vt:lpstr>Презентация PowerPoint</vt:lpstr>
      <vt:lpstr>Презентация PowerPoint</vt:lpstr>
      <vt:lpstr>Спасибо  за 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науки и высшего образования Российской Федерации ФГБОУ ВО «Ивановский государственный университет» Экономический факультет Кафедра информационных технологий в экономике  и организации производства</dc:title>
  <dc:creator>Andrew</dc:creator>
  <cp:lastModifiedBy>Andrew</cp:lastModifiedBy>
  <cp:revision>83</cp:revision>
  <dcterms:created xsi:type="dcterms:W3CDTF">2020-04-19T18:10:17Z</dcterms:created>
  <dcterms:modified xsi:type="dcterms:W3CDTF">2021-10-15T18:31:38Z</dcterms:modified>
</cp:coreProperties>
</file>